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9" r:id="rId14"/>
    <p:sldId id="270" r:id="rId15"/>
    <p:sldId id="271" r:id="rId16"/>
    <p:sldId id="272" r:id="rId17"/>
    <p:sldId id="273" r:id="rId18"/>
    <p:sldId id="26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1532D4-BDFF-48D1-98B0-4B6C18E633E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A37B2D-5B66-41D7-9559-BFDC34293D9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6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" y="1527175"/>
            <a:ext cx="7744105" cy="4572000"/>
          </a:xfrm>
        </p:spPr>
      </p:pic>
    </p:spTree>
    <p:extLst>
      <p:ext uri="{BB962C8B-B14F-4D97-AF65-F5344CB8AC3E}">
        <p14:creationId xmlns:p14="http://schemas.microsoft.com/office/powerpoint/2010/main" val="2268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2" y="1527175"/>
            <a:ext cx="7744104" cy="4572000"/>
          </a:xfrm>
        </p:spPr>
      </p:pic>
      <p:sp>
        <p:nvSpPr>
          <p:cNvPr id="5" name="TextBox 4"/>
          <p:cNvSpPr txBox="1"/>
          <p:nvPr/>
        </p:nvSpPr>
        <p:spPr>
          <a:xfrm>
            <a:off x="2743200" y="3124200"/>
            <a:ext cx="356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此時自動為 </a:t>
            </a:r>
            <a:r>
              <a:rPr lang="en-US" altLang="zh-TW" dirty="0" smtClean="0">
                <a:solidFill>
                  <a:srgbClr val="0070C0"/>
                </a:solidFill>
              </a:rPr>
              <a:t>root </a:t>
            </a:r>
            <a:r>
              <a:rPr lang="zh-TW" altLang="en-US" dirty="0" smtClean="0">
                <a:solidFill>
                  <a:srgbClr val="0070C0"/>
                </a:solidFill>
              </a:rPr>
              <a:t>拉 </a:t>
            </a:r>
            <a:r>
              <a:rPr lang="en-US" altLang="zh-TW" dirty="0" smtClean="0">
                <a:solidFill>
                  <a:srgbClr val="0070C0"/>
                </a:solidFill>
              </a:rPr>
              <a:t>type mapping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501" y="1981200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新</a:t>
            </a:r>
            <a:r>
              <a:rPr lang="zh-TW" altLang="en-US" dirty="0" smtClean="0">
                <a:solidFill>
                  <a:srgbClr val="0070C0"/>
                </a:solidFill>
              </a:rPr>
              <a:t>增 </a:t>
            </a:r>
            <a:r>
              <a:rPr lang="en-US" altLang="zh-TW" dirty="0" smtClean="0">
                <a:solidFill>
                  <a:srgbClr val="0070C0"/>
                </a:solidFill>
              </a:rPr>
              <a:t>BT_VM tool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1910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此時可直</a:t>
            </a:r>
            <a:r>
              <a:rPr lang="zh-TW" altLang="en-US" dirty="0" smtClean="0">
                <a:solidFill>
                  <a:srgbClr val="0070C0"/>
                </a:solidFill>
              </a:rPr>
              <a:t>接 </a:t>
            </a:r>
            <a:r>
              <a:rPr lang="en-US" altLang="zh-TW" dirty="0" smtClean="0">
                <a:solidFill>
                  <a:srgbClr val="0070C0"/>
                </a:solidFill>
              </a:rPr>
              <a:t>apply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Case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 Node {</a:t>
            </a:r>
          </a:p>
          <a:p>
            <a:r>
              <a:rPr lang="en-US" dirty="0" smtClean="0"/>
              <a:t>Link in;</a:t>
            </a:r>
          </a:p>
          <a:p>
            <a:r>
              <a:rPr lang="en-US" dirty="0" smtClean="0"/>
              <a:t>Link out;</a:t>
            </a:r>
          </a:p>
          <a:p>
            <a:r>
              <a:rPr lang="en-US" dirty="0" smtClean="0"/>
              <a:t>};</a:t>
            </a:r>
          </a:p>
          <a:p>
            <a:r>
              <a:rPr lang="en-US" dirty="0" smtClean="0"/>
              <a:t>Class Link {</a:t>
            </a:r>
          </a:p>
          <a:p>
            <a:r>
              <a:rPr lang="en-US" dirty="0" smtClean="0"/>
              <a:t>Node begin;</a:t>
            </a:r>
          </a:p>
          <a:p>
            <a:r>
              <a:rPr lang="en-US" dirty="0" smtClean="0"/>
              <a:t>Node end;</a:t>
            </a:r>
          </a:p>
          <a:p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9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3505200" y="3124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展開一個</a:t>
            </a:r>
            <a:r>
              <a:rPr lang="en-US" altLang="zh-TW" dirty="0"/>
              <a:t>Link</a:t>
            </a:r>
            <a:r>
              <a:rPr lang="zh-TW" altLang="en-US" dirty="0"/>
              <a:t>後會有兩</a:t>
            </a:r>
            <a:r>
              <a:rPr lang="zh-TW" altLang="en-US" dirty="0" smtClean="0"/>
              <a:t>個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的變數，此時對</a:t>
            </a:r>
            <a:r>
              <a:rPr lang="en-US" altLang="zh-TW" dirty="0" smtClean="0"/>
              <a:t>begin</a:t>
            </a:r>
            <a:r>
              <a:rPr lang="zh-TW" altLang="en-US" dirty="0" smtClean="0"/>
              <a:t>作</a:t>
            </a:r>
            <a:r>
              <a:rPr lang="en-US" altLang="zh-TW" dirty="0" smtClean="0"/>
              <a:t>ADT Mapping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4572000" y="4114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假設要讓每個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有個</a:t>
            </a:r>
            <a:r>
              <a:rPr lang="en-US" altLang="zh-TW" dirty="0" smtClean="0"/>
              <a:t>ball</a:t>
            </a:r>
            <a:r>
              <a:rPr lang="zh-TW" altLang="en-US" dirty="0" smtClean="0"/>
              <a:t>的樣子，所以先拉一個</a:t>
            </a:r>
            <a:r>
              <a:rPr lang="en-US" altLang="zh-TW" dirty="0" smtClean="0"/>
              <a:t>ball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ubvm</a:t>
            </a:r>
            <a:r>
              <a:rPr lang="zh-TW" altLang="en-US" dirty="0" smtClean="0"/>
              <a:t>，接著再對</a:t>
            </a:r>
            <a:r>
              <a:rPr lang="en-US" altLang="zh-TW" dirty="0" smtClean="0"/>
              <a:t>link in</a:t>
            </a:r>
            <a:r>
              <a:rPr lang="zh-TW" altLang="en-US" dirty="0"/>
              <a:t>做</a:t>
            </a:r>
            <a:r>
              <a:rPr lang="en-US" altLang="zh-TW" dirty="0" smtClean="0"/>
              <a:t>ADT</a:t>
            </a:r>
            <a:r>
              <a:rPr lang="zh-TW" altLang="en-US" dirty="0" smtClean="0"/>
              <a:t> </a:t>
            </a:r>
            <a:r>
              <a:rPr lang="en-US" altLang="zh-TW" dirty="0" smtClean="0"/>
              <a:t>Mapping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4876800" y="4419600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由</a:t>
            </a:r>
            <a:r>
              <a:rPr lang="zh-TW" altLang="en-US" dirty="0" smtClean="0"/>
              <a:t>於</a:t>
            </a:r>
            <a:r>
              <a:rPr lang="en-US" altLang="zh-TW" dirty="0" smtClean="0"/>
              <a:t>begin</a:t>
            </a:r>
            <a:r>
              <a:rPr lang="zh-TW" altLang="en-US" dirty="0" smtClean="0"/>
              <a:t>和</a:t>
            </a:r>
            <a:r>
              <a:rPr lang="en-US" altLang="zh-TW" dirty="0" smtClean="0"/>
              <a:t>end</a:t>
            </a:r>
            <a:r>
              <a:rPr lang="zh-TW" altLang="en-US" dirty="0" smtClean="0"/>
              <a:t>都是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type</a:t>
            </a:r>
          </a:p>
          <a:p>
            <a:r>
              <a:rPr lang="zh-TW" altLang="en-US" dirty="0"/>
              <a:t>之前有出現過了</a:t>
            </a:r>
            <a:r>
              <a:rPr lang="zh-TW" altLang="en-US" dirty="0" smtClean="0"/>
              <a:t>，所以這裡會產生</a:t>
            </a:r>
            <a:endParaRPr lang="en-US" altLang="zh-TW" dirty="0" smtClean="0"/>
          </a:p>
          <a:p>
            <a:r>
              <a:rPr lang="zh-TW" altLang="en-US" dirty="0"/>
              <a:t>出兩個</a:t>
            </a:r>
            <a:r>
              <a:rPr lang="en-US" altLang="zh-TW" dirty="0"/>
              <a:t>node_vm</a:t>
            </a:r>
            <a:r>
              <a:rPr lang="zh-TW" altLang="en-US" dirty="0"/>
              <a:t>自動對</a:t>
            </a:r>
            <a:r>
              <a:rPr lang="zh-TW" altLang="en-US" dirty="0" smtClean="0"/>
              <a:t>應。而</a:t>
            </a:r>
            <a:r>
              <a:rPr lang="en-US" altLang="zh-TW" dirty="0" smtClean="0"/>
              <a:t>line</a:t>
            </a:r>
          </a:p>
          <a:p>
            <a:r>
              <a:rPr lang="zh-TW" altLang="en-US" dirty="0"/>
              <a:t>的</a:t>
            </a:r>
            <a:r>
              <a:rPr lang="en-US" altLang="zh-TW" dirty="0"/>
              <a:t>ubvm</a:t>
            </a:r>
            <a:r>
              <a:rPr lang="zh-TW" altLang="en-US" dirty="0"/>
              <a:t>利用這兩個</a:t>
            </a:r>
            <a:r>
              <a:rPr lang="en-US" altLang="zh-TW" dirty="0"/>
              <a:t>node vm</a:t>
            </a:r>
            <a:r>
              <a:rPr lang="zh-TW" altLang="en-US" dirty="0"/>
              <a:t>的</a:t>
            </a:r>
            <a:r>
              <a:rPr lang="en-US" altLang="zh-TW" dirty="0" smtClean="0"/>
              <a:t>pos</a:t>
            </a:r>
          </a:p>
          <a:p>
            <a:r>
              <a:rPr lang="zh-TW" altLang="en-US" dirty="0"/>
              <a:t>來決定啟始為</a:t>
            </a:r>
            <a:r>
              <a:rPr lang="zh-TW" altLang="en-US" dirty="0" smtClean="0"/>
              <a:t>至跟終點位置。接著</a:t>
            </a:r>
            <a:endParaRPr lang="en-US" altLang="zh-TW" dirty="0" smtClean="0"/>
          </a:p>
          <a:p>
            <a:r>
              <a:rPr lang="zh-TW" altLang="en-US" dirty="0" smtClean="0"/>
              <a:t>按</a:t>
            </a:r>
            <a:r>
              <a:rPr lang="en-US" altLang="zh-TW" dirty="0" smtClean="0"/>
              <a:t>save</a:t>
            </a:r>
            <a:r>
              <a:rPr lang="zh-TW" altLang="en-US" dirty="0"/>
              <a:t>儲存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6019800" y="4343400"/>
            <a:ext cx="2880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由於</a:t>
            </a:r>
            <a:r>
              <a:rPr lang="en-US" altLang="zh-TW" dirty="0" smtClean="0"/>
              <a:t>in</a:t>
            </a:r>
            <a:r>
              <a:rPr lang="zh-TW" altLang="en-US" dirty="0" smtClean="0"/>
              <a:t>跟</a:t>
            </a:r>
            <a:r>
              <a:rPr lang="en-US" altLang="zh-TW" dirty="0" smtClean="0"/>
              <a:t>out</a:t>
            </a:r>
            <a:r>
              <a:rPr lang="zh-TW" altLang="en-US" dirty="0" smtClean="0"/>
              <a:t>同</a:t>
            </a:r>
            <a:r>
              <a:rPr lang="en-US" altLang="zh-TW" dirty="0" smtClean="0"/>
              <a:t>type</a:t>
            </a:r>
            <a:r>
              <a:rPr lang="zh-TW" altLang="en-US" dirty="0" smtClean="0"/>
              <a:t>，所以</a:t>
            </a:r>
            <a:endParaRPr lang="en-US" altLang="zh-TW" dirty="0" smtClean="0"/>
          </a:p>
          <a:p>
            <a:r>
              <a:rPr lang="zh-TW" altLang="en-US" dirty="0"/>
              <a:t>剛才所拉好的</a:t>
            </a:r>
            <a:r>
              <a:rPr lang="en-US" altLang="zh-TW" dirty="0"/>
              <a:t>line_vm</a:t>
            </a:r>
            <a:r>
              <a:rPr lang="zh-TW" altLang="en-US" dirty="0"/>
              <a:t>，</a:t>
            </a:r>
            <a:r>
              <a:rPr lang="zh-TW" altLang="en-US" dirty="0" smtClean="0"/>
              <a:t>直</a:t>
            </a:r>
            <a:endParaRPr lang="en-US" altLang="zh-TW" dirty="0" smtClean="0"/>
          </a:p>
          <a:p>
            <a:r>
              <a:rPr lang="zh-TW" altLang="en-US" dirty="0"/>
              <a:t>接對應給</a:t>
            </a:r>
            <a:r>
              <a:rPr lang="en-US" altLang="zh-TW" dirty="0"/>
              <a:t>in</a:t>
            </a:r>
            <a:r>
              <a:rPr lang="zh-TW" altLang="en-US" dirty="0"/>
              <a:t>跟</a:t>
            </a:r>
            <a:r>
              <a:rPr lang="en-US" altLang="zh-TW" dirty="0" smtClean="0"/>
              <a:t>out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接著按確認</a:t>
            </a:r>
            <a:endParaRPr lang="en-US" altLang="zh-TW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4267200" y="4419600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此時</a:t>
            </a:r>
            <a:r>
              <a:rPr lang="en-US" altLang="zh-TW" dirty="0" smtClean="0"/>
              <a:t>node_vm</a:t>
            </a:r>
            <a:r>
              <a:rPr lang="zh-TW" altLang="en-US" dirty="0" smtClean="0"/>
              <a:t>和</a:t>
            </a:r>
            <a:r>
              <a:rPr lang="en-US" altLang="zh-TW" dirty="0" smtClean="0"/>
              <a:t>link_vm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type</a:t>
            </a:r>
          </a:p>
          <a:p>
            <a:r>
              <a:rPr lang="zh-TW" altLang="en-US" dirty="0"/>
              <a:t>都完成了對應</a:t>
            </a:r>
            <a:r>
              <a:rPr lang="zh-TW" altLang="en-US" dirty="0" smtClean="0"/>
              <a:t>，並且可以讓使用</a:t>
            </a:r>
            <a:endParaRPr lang="en-US" altLang="zh-TW" dirty="0" smtClean="0"/>
          </a:p>
          <a:p>
            <a:r>
              <a:rPr lang="zh-TW" altLang="en-US" dirty="0"/>
              <a:t>者自由運用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Case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 A {</a:t>
            </a:r>
          </a:p>
          <a:p>
            <a:r>
              <a:rPr lang="en-US" dirty="0" smtClean="0"/>
              <a:t>B b;</a:t>
            </a:r>
          </a:p>
          <a:p>
            <a:r>
              <a:rPr lang="en-US" dirty="0" smtClean="0"/>
              <a:t>Int c;</a:t>
            </a:r>
          </a:p>
          <a:p>
            <a:r>
              <a:rPr lang="en-US" dirty="0" smtClean="0"/>
              <a:t>};</a:t>
            </a:r>
          </a:p>
          <a:p>
            <a:r>
              <a:rPr lang="en-US" dirty="0" smtClean="0"/>
              <a:t>Class B {</a:t>
            </a:r>
          </a:p>
          <a:p>
            <a:r>
              <a:rPr lang="en-US" dirty="0" smtClean="0"/>
              <a:t>Int d;</a:t>
            </a:r>
          </a:p>
          <a:p>
            <a:r>
              <a:rPr lang="en-US" dirty="0" smtClean="0"/>
              <a:t>Int e;</a:t>
            </a:r>
          </a:p>
          <a:p>
            <a:r>
              <a:rPr lang="en-US" dirty="0" smtClean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5890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3962400" y="26670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此為全部展開的內容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[Solution]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VD: Visualize Dialog</a:t>
            </a:r>
          </a:p>
          <a:p>
            <a:r>
              <a:rPr lang="en-US" dirty="0" smtClean="0"/>
              <a:t>TMD: Type Mapping Dialog</a:t>
            </a:r>
          </a:p>
          <a:p>
            <a:r>
              <a:rPr lang="en-US" dirty="0" smtClean="0"/>
              <a:t>T2VM: Type to 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7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971800" y="4648200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要注意 </a:t>
            </a:r>
            <a:r>
              <a:rPr lang="en-US" altLang="zh-TW" dirty="0" smtClean="0">
                <a:solidFill>
                  <a:srgbClr val="0070C0"/>
                </a:solidFill>
              </a:rPr>
              <a:t>b </a:t>
            </a:r>
            <a:r>
              <a:rPr lang="zh-TW" altLang="en-US" dirty="0" smtClean="0">
                <a:solidFill>
                  <a:srgbClr val="0070C0"/>
                </a:solidFill>
              </a:rPr>
              <a:t>是否為 </a:t>
            </a:r>
            <a:r>
              <a:rPr lang="en-US" altLang="zh-TW" dirty="0" smtClean="0">
                <a:solidFill>
                  <a:srgbClr val="0070C0"/>
                </a:solidFill>
              </a:rPr>
              <a:t>null</a:t>
            </a:r>
          </a:p>
          <a:p>
            <a:r>
              <a:rPr lang="zh-TW" altLang="en-US" dirty="0" smtClean="0">
                <a:solidFill>
                  <a:srgbClr val="0070C0"/>
                </a:solidFill>
              </a:rPr>
              <a:t>每次 </a:t>
            </a:r>
            <a:r>
              <a:rPr lang="en-US" altLang="zh-TW" dirty="0" smtClean="0">
                <a:solidFill>
                  <a:srgbClr val="0070C0"/>
                </a:solidFill>
              </a:rPr>
              <a:t>update </a:t>
            </a:r>
            <a:r>
              <a:rPr lang="zh-TW" altLang="en-US" dirty="0" smtClean="0">
                <a:solidFill>
                  <a:srgbClr val="0070C0"/>
                </a:solidFill>
              </a:rPr>
              <a:t>都要檢查整個 </a:t>
            </a:r>
            <a:r>
              <a:rPr lang="en-US" altLang="zh-TW" dirty="0" smtClean="0">
                <a:solidFill>
                  <a:srgbClr val="0070C0"/>
                </a:solidFill>
              </a:rPr>
              <a:t>tree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[Problems]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同一個 </a:t>
            </a:r>
            <a:r>
              <a:rPr lang="en-US" altLang="zh-TW" dirty="0" smtClean="0"/>
              <a:t>array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reference </a:t>
            </a:r>
            <a:r>
              <a:rPr lang="zh-TW" altLang="en-US" dirty="0" smtClean="0"/>
              <a:t>指向的大小可能不同</a:t>
            </a:r>
            <a:r>
              <a:rPr lang="en-US" altLang="zh-TW" dirty="0" smtClean="0"/>
              <a:t>:</a:t>
            </a:r>
          </a:p>
          <a:p>
            <a:pPr lvl="1"/>
            <a:r>
              <a:rPr lang="en-US" dirty="0" smtClean="0"/>
              <a:t>Int[] a = new int[10]; a = new int[20];</a:t>
            </a:r>
          </a:p>
          <a:p>
            <a:r>
              <a:rPr lang="zh-TW" altLang="en-US" dirty="0" smtClean="0"/>
              <a:t>處理多維陣列的表示方式</a:t>
            </a:r>
            <a:endParaRPr lang="en-US" altLang="zh-TW" dirty="0" smtClean="0"/>
          </a:p>
          <a:p>
            <a:r>
              <a:rPr lang="zh-TW" altLang="en-US" dirty="0"/>
              <a:t>是否允許使用者</a:t>
            </a:r>
            <a:r>
              <a:rPr lang="zh-TW" altLang="en-US" dirty="0" smtClean="0"/>
              <a:t>對不同的元素有不同的 </a:t>
            </a:r>
            <a:r>
              <a:rPr lang="en-US" altLang="zh-TW" smtClean="0"/>
              <a:t>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5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[Solution]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在 </a:t>
            </a:r>
            <a:r>
              <a:rPr lang="en-US" altLang="zh-TW" dirty="0" smtClean="0"/>
              <a:t>VD </a:t>
            </a:r>
            <a:r>
              <a:rPr lang="zh-TW" altLang="en-US" dirty="0" smtClean="0"/>
              <a:t>中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可在 </a:t>
            </a:r>
            <a:r>
              <a:rPr lang="en-US" altLang="zh-TW" dirty="0" smtClean="0"/>
              <a:t>ADT gate </a:t>
            </a:r>
            <a:r>
              <a:rPr lang="zh-TW" altLang="en-US" dirty="0" smtClean="0"/>
              <a:t>上呼叫 </a:t>
            </a:r>
            <a:r>
              <a:rPr lang="en-US" altLang="zh-TW" dirty="0" smtClean="0"/>
              <a:t>TMD,</a:t>
            </a:r>
            <a:r>
              <a:rPr lang="zh-TW" altLang="en-US" dirty="0" smtClean="0"/>
              <a:t> 對應此 </a:t>
            </a:r>
            <a:r>
              <a:rPr lang="en-US" altLang="zh-TW" dirty="0" smtClean="0"/>
              <a:t>ADT</a:t>
            </a:r>
          </a:p>
          <a:p>
            <a:r>
              <a:rPr lang="en-US" altLang="zh-TW" dirty="0" smtClean="0"/>
              <a:t>TMD</a:t>
            </a:r>
            <a:r>
              <a:rPr lang="zh-TW" altLang="en-US" dirty="0" smtClean="0"/>
              <a:t> 會先詢問使用者此 </a:t>
            </a:r>
            <a:r>
              <a:rPr lang="en-US" altLang="zh-TW" dirty="0" smtClean="0"/>
              <a:t>mapping </a:t>
            </a:r>
            <a:r>
              <a:rPr lang="zh-TW" altLang="en-US" dirty="0" smtClean="0"/>
              <a:t>之名稱再顯示 </a:t>
            </a:r>
            <a:r>
              <a:rPr lang="en-US" altLang="zh-TW" dirty="0" smtClean="0"/>
              <a:t>mapping dialog</a:t>
            </a:r>
          </a:p>
          <a:p>
            <a:r>
              <a:rPr lang="en-US" altLang="zh-TW" dirty="0" smtClean="0"/>
              <a:t>TMD </a:t>
            </a:r>
            <a:r>
              <a:rPr lang="zh-TW" altLang="en-US" dirty="0" smtClean="0"/>
              <a:t>之 </a:t>
            </a:r>
            <a:r>
              <a:rPr lang="en-US" altLang="zh-TW" dirty="0" smtClean="0"/>
              <a:t>input gates </a:t>
            </a:r>
            <a:r>
              <a:rPr lang="zh-TW" altLang="en-US" dirty="0" smtClean="0"/>
              <a:t>為該 </a:t>
            </a:r>
            <a:r>
              <a:rPr lang="en-US" altLang="zh-TW" dirty="0" smtClean="0"/>
              <a:t>ref </a:t>
            </a:r>
            <a:r>
              <a:rPr lang="zh-TW" altLang="en-US" dirty="0" smtClean="0"/>
              <a:t>及預設 </a:t>
            </a:r>
            <a:r>
              <a:rPr lang="en-US" altLang="zh-TW" dirty="0" smtClean="0"/>
              <a:t>VM gates</a:t>
            </a:r>
          </a:p>
          <a:p>
            <a:r>
              <a:rPr lang="en-US" dirty="0" smtClean="0"/>
              <a:t>TMD </a:t>
            </a:r>
            <a:r>
              <a:rPr lang="zh-TW" altLang="en-US" dirty="0" smtClean="0"/>
              <a:t>內可再展開 </a:t>
            </a:r>
            <a:r>
              <a:rPr lang="en-US" altLang="zh-TW" dirty="0" smtClean="0"/>
              <a:t>ADT gate</a:t>
            </a:r>
          </a:p>
          <a:p>
            <a:r>
              <a:rPr lang="en-US" dirty="0" smtClean="0"/>
              <a:t>TMD </a:t>
            </a:r>
            <a:r>
              <a:rPr lang="zh-TW" altLang="en-US" dirty="0" smtClean="0"/>
              <a:t>內可再對 </a:t>
            </a:r>
            <a:r>
              <a:rPr lang="en-US" altLang="zh-TW" dirty="0" smtClean="0"/>
              <a:t>ADT gate </a:t>
            </a:r>
            <a:r>
              <a:rPr lang="zh-TW" altLang="en-US" dirty="0" smtClean="0"/>
              <a:t>呼叫 </a:t>
            </a:r>
            <a:r>
              <a:rPr lang="en-US" altLang="zh-TW" dirty="0" smtClean="0"/>
              <a:t>TMD</a:t>
            </a:r>
          </a:p>
          <a:p>
            <a:r>
              <a:rPr lang="en-US" altLang="zh-TW" dirty="0" smtClean="0"/>
              <a:t>TMD </a:t>
            </a:r>
            <a:r>
              <a:rPr lang="zh-TW" altLang="en-US" dirty="0" smtClean="0"/>
              <a:t>不可新增其他 </a:t>
            </a:r>
            <a:r>
              <a:rPr lang="en-US" altLang="zh-TW" dirty="0" smtClean="0"/>
              <a:t>gate</a:t>
            </a:r>
          </a:p>
          <a:p>
            <a:r>
              <a:rPr lang="en-US" altLang="zh-TW" dirty="0" smtClean="0"/>
              <a:t>TMD</a:t>
            </a:r>
            <a:r>
              <a:rPr lang="zh-TW" altLang="en-US" dirty="0" smtClean="0"/>
              <a:t> 之 </a:t>
            </a:r>
            <a:r>
              <a:rPr lang="en-US" altLang="zh-TW" dirty="0" smtClean="0"/>
              <a:t>root gate </a:t>
            </a:r>
            <a:r>
              <a:rPr lang="zh-TW" altLang="en-US" dirty="0" smtClean="0"/>
              <a:t>無 </a:t>
            </a:r>
            <a:r>
              <a:rPr lang="en-US" altLang="zh-TW" dirty="0" smtClean="0"/>
              <a:t>port</a:t>
            </a:r>
          </a:p>
        </p:txBody>
      </p:sp>
    </p:spTree>
    <p:extLst>
      <p:ext uri="{BB962C8B-B14F-4D97-AF65-F5344CB8AC3E}">
        <p14:creationId xmlns:p14="http://schemas.microsoft.com/office/powerpoint/2010/main" val="208366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TMD</a:t>
            </a:r>
            <a:r>
              <a:rPr lang="zh-TW" altLang="en-US" dirty="0" smtClean="0"/>
              <a:t> 內展開 </a:t>
            </a:r>
            <a:r>
              <a:rPr lang="en-US" altLang="zh-TW" dirty="0" smtClean="0"/>
              <a:t>gates </a:t>
            </a:r>
            <a:r>
              <a:rPr lang="zh-TW" altLang="en-US" dirty="0" smtClean="0"/>
              <a:t>時</a:t>
            </a:r>
            <a:r>
              <a:rPr lang="en-US" altLang="zh-TW" dirty="0" smtClean="0"/>
              <a:t>, </a:t>
            </a:r>
            <a:r>
              <a:rPr lang="zh-TW" altLang="en-US" dirty="0" smtClean="0"/>
              <a:t>如遇已做過 </a:t>
            </a:r>
            <a:r>
              <a:rPr lang="en-US" altLang="zh-TW" dirty="0" smtClean="0"/>
              <a:t>T2VM (</a:t>
            </a:r>
            <a:r>
              <a:rPr lang="zh-TW" altLang="en-US" dirty="0" smtClean="0"/>
              <a:t>含目前正在拉的</a:t>
            </a:r>
            <a:r>
              <a:rPr lang="en-US" altLang="zh-TW" dirty="0" smtClean="0"/>
              <a:t>T2VM)</a:t>
            </a:r>
            <a:r>
              <a:rPr lang="zh-TW" altLang="en-US" dirty="0" smtClean="0"/>
              <a:t>之 </a:t>
            </a:r>
            <a:r>
              <a:rPr lang="en-US" altLang="zh-TW" dirty="0" smtClean="0"/>
              <a:t>gate,</a:t>
            </a:r>
            <a:r>
              <a:rPr lang="zh-TW" altLang="en-US" dirty="0" smtClean="0"/>
              <a:t> 則自動產生一個 </a:t>
            </a:r>
            <a:r>
              <a:rPr lang="en-US" altLang="zh-TW" dirty="0" smtClean="0"/>
              <a:t>VM</a:t>
            </a:r>
            <a:r>
              <a:rPr lang="zh-TW" altLang="en-US" dirty="0" smtClean="0"/>
              <a:t> 連結該 </a:t>
            </a:r>
            <a:r>
              <a:rPr lang="en-US" altLang="zh-TW" dirty="0" smtClean="0"/>
              <a:t>gate</a:t>
            </a:r>
            <a:endParaRPr lang="en-US" altLang="zh-TW" dirty="0"/>
          </a:p>
          <a:p>
            <a:r>
              <a:rPr lang="en-US" dirty="0"/>
              <a:t>TMD </a:t>
            </a:r>
            <a:r>
              <a:rPr lang="zh-TW" altLang="en-US" dirty="0"/>
              <a:t>最後須存為 </a:t>
            </a:r>
            <a:r>
              <a:rPr lang="en-US" altLang="zh-TW" dirty="0"/>
              <a:t>DES</a:t>
            </a:r>
          </a:p>
          <a:p>
            <a:r>
              <a:rPr lang="zh-TW" altLang="en-US" dirty="0"/>
              <a:t>載入已知的 </a:t>
            </a:r>
            <a:r>
              <a:rPr lang="en-US" altLang="zh-TW" dirty="0"/>
              <a:t>T2VM </a:t>
            </a:r>
            <a:r>
              <a:rPr lang="zh-TW" altLang="en-US" dirty="0" smtClean="0"/>
              <a:t>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 自動視其為 </a:t>
            </a:r>
            <a:r>
              <a:rPr lang="en-US" altLang="zh-TW" dirty="0" smtClean="0"/>
              <a:t>reference VM</a:t>
            </a:r>
          </a:p>
          <a:p>
            <a:r>
              <a:rPr lang="en-US" dirty="0" smtClean="0"/>
              <a:t>TMD </a:t>
            </a:r>
            <a:r>
              <a:rPr lang="zh-TW" altLang="en-US" dirty="0" smtClean="0"/>
              <a:t>存檔回到 </a:t>
            </a:r>
            <a:r>
              <a:rPr lang="en-US" altLang="zh-TW" dirty="0" smtClean="0"/>
              <a:t>VD </a:t>
            </a:r>
            <a:r>
              <a:rPr lang="zh-TW" altLang="en-US" dirty="0" smtClean="0"/>
              <a:t>後</a:t>
            </a:r>
            <a:r>
              <a:rPr lang="en-US" altLang="zh-TW" dirty="0" smtClean="0"/>
              <a:t>, </a:t>
            </a:r>
            <a:r>
              <a:rPr lang="zh-TW" altLang="en-US" dirty="0" smtClean="0"/>
              <a:t>在上方新增新的 </a:t>
            </a:r>
            <a:r>
              <a:rPr lang="en-US" altLang="zh-TW" dirty="0" smtClean="0"/>
              <a:t>VM </a:t>
            </a:r>
            <a:r>
              <a:rPr lang="zh-TW" altLang="en-US" dirty="0" smtClean="0"/>
              <a:t>項目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並自動在 </a:t>
            </a:r>
            <a:r>
              <a:rPr lang="en-US" altLang="zh-TW" dirty="0" smtClean="0"/>
              <a:t>mapping dialog </a:t>
            </a:r>
            <a:r>
              <a:rPr lang="zh-TW" altLang="en-US" dirty="0"/>
              <a:t>新增此 </a:t>
            </a:r>
            <a:r>
              <a:rPr lang="en-US" altLang="zh-TW" dirty="0" smtClean="0"/>
              <a:t>VM node,</a:t>
            </a:r>
            <a:r>
              <a:rPr lang="zh-TW" altLang="en-US" dirty="0" smtClean="0"/>
              <a:t> 連結到該 </a:t>
            </a:r>
            <a:r>
              <a:rPr lang="en-US" altLang="zh-TW" dirty="0" smtClean="0"/>
              <a:t>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[Example] Case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 BT {</a:t>
            </a:r>
          </a:p>
          <a:p>
            <a:r>
              <a:rPr lang="en-US" dirty="0" smtClean="0"/>
              <a:t>Bool travel;</a:t>
            </a:r>
          </a:p>
          <a:p>
            <a:r>
              <a:rPr lang="en-US" dirty="0" smtClean="0"/>
              <a:t>BT left;</a:t>
            </a:r>
          </a:p>
          <a:p>
            <a:r>
              <a:rPr lang="en-US" dirty="0" smtClean="0"/>
              <a:t>BT right;</a:t>
            </a:r>
          </a:p>
          <a:p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9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2" y="1527175"/>
            <a:ext cx="7744103" cy="4572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304800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Visualize: root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2" y="1527175"/>
            <a:ext cx="7744103" cy="4572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2590800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User </a:t>
            </a:r>
            <a:r>
              <a:rPr lang="zh-TW" altLang="en-US" dirty="0" smtClean="0">
                <a:solidFill>
                  <a:srgbClr val="FF0000"/>
                </a:solidFill>
              </a:rPr>
              <a:t>可按 </a:t>
            </a:r>
            <a:r>
              <a:rPr lang="en-US" altLang="zh-TW" dirty="0" smtClean="0">
                <a:solidFill>
                  <a:srgbClr val="FF0000"/>
                </a:solidFill>
              </a:rPr>
              <a:t>+ </a:t>
            </a:r>
            <a:r>
              <a:rPr lang="zh-TW" altLang="en-US" dirty="0" smtClean="0">
                <a:solidFill>
                  <a:srgbClr val="FF0000"/>
                </a:solidFill>
              </a:rPr>
              <a:t>展開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352800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User </a:t>
            </a:r>
            <a:r>
              <a:rPr lang="zh-TW" altLang="en-US" dirty="0" smtClean="0">
                <a:solidFill>
                  <a:srgbClr val="FF0000"/>
                </a:solidFill>
              </a:rPr>
              <a:t>可對 </a:t>
            </a:r>
            <a:r>
              <a:rPr lang="en-US" altLang="zh-TW" dirty="0" smtClean="0">
                <a:solidFill>
                  <a:srgbClr val="FF0000"/>
                </a:solidFill>
              </a:rPr>
              <a:t>root </a:t>
            </a:r>
            <a:r>
              <a:rPr lang="zh-TW" altLang="en-US" dirty="0" smtClean="0">
                <a:solidFill>
                  <a:srgbClr val="FF0000"/>
                </a:solidFill>
              </a:rPr>
              <a:t>選擇新增對應 </a:t>
            </a:r>
            <a:r>
              <a:rPr lang="en-US" altLang="zh-TW" dirty="0" smtClean="0">
                <a:solidFill>
                  <a:srgbClr val="FF0000"/>
                </a:solidFill>
              </a:rPr>
              <a:t>BT </a:t>
            </a:r>
            <a:r>
              <a:rPr lang="zh-TW" altLang="en-US" dirty="0" smtClean="0">
                <a:solidFill>
                  <a:srgbClr val="FF0000"/>
                </a:solidFill>
              </a:rPr>
              <a:t>的 </a:t>
            </a:r>
            <a:r>
              <a:rPr lang="en-US" altLang="zh-TW" dirty="0" smtClean="0">
                <a:solidFill>
                  <a:srgbClr val="FF0000"/>
                </a:solidFill>
              </a:rPr>
              <a:t>mapping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" y="1527175"/>
            <a:ext cx="7744105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3048000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TMD </a:t>
            </a:r>
            <a:r>
              <a:rPr lang="zh-TW" altLang="en-US" dirty="0" smtClean="0">
                <a:solidFill>
                  <a:srgbClr val="0070C0"/>
                </a:solidFill>
              </a:rPr>
              <a:t>會有一個 </a:t>
            </a:r>
            <a:r>
              <a:rPr lang="en-US" altLang="zh-TW" dirty="0" smtClean="0">
                <a:solidFill>
                  <a:srgbClr val="0070C0"/>
                </a:solidFill>
              </a:rPr>
              <a:t>ref gate </a:t>
            </a:r>
            <a:r>
              <a:rPr lang="zh-TW" altLang="en-US" dirty="0" smtClean="0">
                <a:solidFill>
                  <a:srgbClr val="0070C0"/>
                </a:solidFill>
              </a:rPr>
              <a:t>為 </a:t>
            </a:r>
            <a:r>
              <a:rPr lang="en-US" altLang="zh-TW" dirty="0" smtClean="0">
                <a:solidFill>
                  <a:srgbClr val="0070C0"/>
                </a:solidFill>
              </a:rPr>
              <a:t>input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657600"/>
            <a:ext cx="571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此時原本的 </a:t>
            </a:r>
            <a:r>
              <a:rPr lang="en-US" altLang="zh-TW" dirty="0" smtClean="0">
                <a:solidFill>
                  <a:srgbClr val="0070C0"/>
                </a:solidFill>
              </a:rPr>
              <a:t>VD </a:t>
            </a:r>
            <a:r>
              <a:rPr lang="zh-TW" altLang="en-US" dirty="0" smtClean="0">
                <a:solidFill>
                  <a:srgbClr val="0070C0"/>
                </a:solidFill>
              </a:rPr>
              <a:t>並沒有消失</a:t>
            </a:r>
            <a:r>
              <a:rPr lang="en-US" altLang="zh-TW" dirty="0" smtClean="0">
                <a:solidFill>
                  <a:srgbClr val="0070C0"/>
                </a:solidFill>
              </a:rPr>
              <a:t>, </a:t>
            </a:r>
            <a:r>
              <a:rPr lang="zh-TW" altLang="en-US" dirty="0" smtClean="0">
                <a:solidFill>
                  <a:srgbClr val="0070C0"/>
                </a:solidFill>
              </a:rPr>
              <a:t>只是等待所有 </a:t>
            </a:r>
            <a:r>
              <a:rPr lang="en-US" altLang="zh-TW" dirty="0" smtClean="0">
                <a:solidFill>
                  <a:srgbClr val="0070C0"/>
                </a:solidFill>
              </a:rPr>
              <a:t>TMD </a:t>
            </a:r>
            <a:r>
              <a:rPr lang="zh-TW" altLang="en-US" dirty="0" smtClean="0">
                <a:solidFill>
                  <a:srgbClr val="0070C0"/>
                </a:solidFill>
              </a:rPr>
              <a:t>完成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" y="1527175"/>
            <a:ext cx="7744105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267200"/>
            <a:ext cx="5477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TMD</a:t>
            </a:r>
            <a:r>
              <a:rPr lang="zh-TW" altLang="en-US" dirty="0" smtClean="0">
                <a:solidFill>
                  <a:srgbClr val="0070C0"/>
                </a:solidFill>
              </a:rPr>
              <a:t> 內可再按 </a:t>
            </a:r>
            <a:r>
              <a:rPr lang="en-US" altLang="zh-TW" dirty="0" smtClean="0">
                <a:solidFill>
                  <a:srgbClr val="0070C0"/>
                </a:solidFill>
              </a:rPr>
              <a:t>+ </a:t>
            </a:r>
            <a:r>
              <a:rPr lang="zh-TW" altLang="en-US" dirty="0" smtClean="0">
                <a:solidFill>
                  <a:srgbClr val="0070C0"/>
                </a:solidFill>
              </a:rPr>
              <a:t>展開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zh-TW" altLang="en-US" dirty="0" smtClean="0">
                <a:solidFill>
                  <a:srgbClr val="0070C0"/>
                </a:solidFill>
              </a:rPr>
              <a:t>同理</a:t>
            </a:r>
            <a:r>
              <a:rPr lang="en-US" altLang="zh-TW" dirty="0" smtClean="0">
                <a:solidFill>
                  <a:srgbClr val="0070C0"/>
                </a:solidFill>
              </a:rPr>
              <a:t>, </a:t>
            </a:r>
            <a:r>
              <a:rPr lang="zh-TW" altLang="en-US" dirty="0" smtClean="0">
                <a:solidFill>
                  <a:srgbClr val="0070C0"/>
                </a:solidFill>
              </a:rPr>
              <a:t>也可對尚未做 </a:t>
            </a:r>
            <a:r>
              <a:rPr lang="en-US" altLang="zh-TW" dirty="0" smtClean="0">
                <a:solidFill>
                  <a:srgbClr val="0070C0"/>
                </a:solidFill>
              </a:rPr>
              <a:t>type mapping </a:t>
            </a:r>
            <a:r>
              <a:rPr lang="zh-TW" altLang="en-US" dirty="0" smtClean="0">
                <a:solidFill>
                  <a:srgbClr val="0070C0"/>
                </a:solidFill>
              </a:rPr>
              <a:t>之 </a:t>
            </a:r>
            <a:r>
              <a:rPr lang="en-US" altLang="zh-TW" dirty="0" smtClean="0">
                <a:solidFill>
                  <a:srgbClr val="0070C0"/>
                </a:solidFill>
              </a:rPr>
              <a:t>gate </a:t>
            </a:r>
            <a:r>
              <a:rPr lang="zh-TW" altLang="en-US" dirty="0" smtClean="0">
                <a:solidFill>
                  <a:srgbClr val="0070C0"/>
                </a:solidFill>
              </a:rPr>
              <a:t>呼叫 </a:t>
            </a:r>
            <a:r>
              <a:rPr lang="en-US" altLang="zh-TW" dirty="0" smtClean="0">
                <a:solidFill>
                  <a:srgbClr val="0070C0"/>
                </a:solidFill>
              </a:rPr>
              <a:t>TMD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602468"/>
            <a:ext cx="557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遇到已存在的 </a:t>
            </a:r>
            <a:r>
              <a:rPr lang="en-US" altLang="zh-TW" dirty="0" smtClean="0">
                <a:solidFill>
                  <a:srgbClr val="0070C0"/>
                </a:solidFill>
              </a:rPr>
              <a:t>T2VM(</a:t>
            </a:r>
            <a:r>
              <a:rPr lang="zh-TW" altLang="en-US" dirty="0" smtClean="0">
                <a:solidFill>
                  <a:srgbClr val="0070C0"/>
                </a:solidFill>
              </a:rPr>
              <a:t>含自己</a:t>
            </a:r>
            <a:r>
              <a:rPr lang="en-US" altLang="zh-TW" dirty="0" smtClean="0">
                <a:solidFill>
                  <a:srgbClr val="0070C0"/>
                </a:solidFill>
              </a:rPr>
              <a:t>),</a:t>
            </a:r>
            <a:r>
              <a:rPr lang="zh-TW" altLang="en-US" dirty="0" smtClean="0">
                <a:solidFill>
                  <a:srgbClr val="0070C0"/>
                </a:solidFill>
              </a:rPr>
              <a:t> 則自動拉一個 </a:t>
            </a:r>
            <a:r>
              <a:rPr lang="en-US" altLang="zh-TW" dirty="0" smtClean="0">
                <a:solidFill>
                  <a:srgbClr val="0070C0"/>
                </a:solidFill>
              </a:rPr>
              <a:t>VM </a:t>
            </a:r>
            <a:r>
              <a:rPr lang="zh-TW" altLang="en-US" dirty="0" smtClean="0">
                <a:solidFill>
                  <a:srgbClr val="0070C0"/>
                </a:solidFill>
              </a:rPr>
              <a:t>出來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429000"/>
            <a:ext cx="454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此 </a:t>
            </a:r>
            <a:r>
              <a:rPr lang="en-US" altLang="zh-TW" dirty="0" smtClean="0">
                <a:solidFill>
                  <a:srgbClr val="0070C0"/>
                </a:solidFill>
              </a:rPr>
              <a:t>VM </a:t>
            </a:r>
            <a:r>
              <a:rPr lang="zh-TW" altLang="en-US" dirty="0" smtClean="0">
                <a:solidFill>
                  <a:srgbClr val="0070C0"/>
                </a:solidFill>
              </a:rPr>
              <a:t>名稱是此 </a:t>
            </a:r>
            <a:r>
              <a:rPr lang="en-US" altLang="zh-TW" dirty="0" smtClean="0">
                <a:solidFill>
                  <a:srgbClr val="0070C0"/>
                </a:solidFill>
              </a:rPr>
              <a:t>TMD</a:t>
            </a:r>
            <a:r>
              <a:rPr lang="zh-TW" altLang="en-US" dirty="0" smtClean="0">
                <a:solidFill>
                  <a:srgbClr val="0070C0"/>
                </a:solidFill>
              </a:rPr>
              <a:t> 初始化時就問使用者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</TotalTime>
  <Words>668</Words>
  <Application>Microsoft Office PowerPoint</Application>
  <PresentationFormat>On-screen Show (4:3)</PresentationFormat>
  <Paragraphs>78</Paragraphs>
  <Slides>21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Design</vt:lpstr>
      <vt:lpstr>[Solution] Terms</vt:lpstr>
      <vt:lpstr>[Solution] Rules</vt:lpstr>
      <vt:lpstr>Rules</vt:lpstr>
      <vt:lpstr>[Example] Case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[Example] Case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[Example] Case 3</vt:lpstr>
      <vt:lpstr>PowerPoint Presentation</vt:lpstr>
      <vt:lpstr>PowerPoint Presentation</vt:lpstr>
      <vt:lpstr>[Problems] Arrays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</dc:title>
  <dc:creator>legnaleurc</dc:creator>
  <cp:lastModifiedBy>legnaleurc</cp:lastModifiedBy>
  <cp:revision>22</cp:revision>
  <dcterms:created xsi:type="dcterms:W3CDTF">2012-10-29T08:40:48Z</dcterms:created>
  <dcterms:modified xsi:type="dcterms:W3CDTF">2012-10-29T13:51:17Z</dcterms:modified>
</cp:coreProperties>
</file>